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A6D519-7EEF-416F-BEBA-6C8CBC7BAF15}" type="datetimeFigureOut">
              <a:rPr lang="ar-IQ" smtClean="0"/>
              <a:t>24/09/1445</a:t>
            </a:fld>
            <a:endParaRPr lang="ar-IQ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1722D5-EC8D-4C4C-9574-3DCE1A1187D9}" type="slidenum">
              <a:rPr lang="ar-IQ" smtClean="0"/>
              <a:t>‹#›</a:t>
            </a:fld>
            <a:endParaRPr lang="ar-IQ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A6D519-7EEF-416F-BEBA-6C8CBC7BAF15}" type="datetimeFigureOut">
              <a:rPr lang="ar-IQ" smtClean="0"/>
              <a:t>24/09/1445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1722D5-EC8D-4C4C-9574-3DCE1A1187D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A6D519-7EEF-416F-BEBA-6C8CBC7BAF15}" type="datetimeFigureOut">
              <a:rPr lang="ar-IQ" smtClean="0"/>
              <a:t>24/09/1445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1722D5-EC8D-4C4C-9574-3DCE1A1187D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A6D519-7EEF-416F-BEBA-6C8CBC7BAF15}" type="datetimeFigureOut">
              <a:rPr lang="ar-IQ" smtClean="0"/>
              <a:t>24/09/1445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1722D5-EC8D-4C4C-9574-3DCE1A1187D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A6D519-7EEF-416F-BEBA-6C8CBC7BAF15}" type="datetimeFigureOut">
              <a:rPr lang="ar-IQ" smtClean="0"/>
              <a:t>24/09/1445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1722D5-EC8D-4C4C-9574-3DCE1A1187D9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A6D519-7EEF-416F-BEBA-6C8CBC7BAF15}" type="datetimeFigureOut">
              <a:rPr lang="ar-IQ" smtClean="0"/>
              <a:t>24/09/1445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1722D5-EC8D-4C4C-9574-3DCE1A1187D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A6D519-7EEF-416F-BEBA-6C8CBC7BAF15}" type="datetimeFigureOut">
              <a:rPr lang="ar-IQ" smtClean="0"/>
              <a:t>24/09/1445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1722D5-EC8D-4C4C-9574-3DCE1A1187D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A6D519-7EEF-416F-BEBA-6C8CBC7BAF15}" type="datetimeFigureOut">
              <a:rPr lang="ar-IQ" smtClean="0"/>
              <a:t>24/09/1445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1722D5-EC8D-4C4C-9574-3DCE1A1187D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A6D519-7EEF-416F-BEBA-6C8CBC7BAF15}" type="datetimeFigureOut">
              <a:rPr lang="ar-IQ" smtClean="0"/>
              <a:t>24/09/1445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1722D5-EC8D-4C4C-9574-3DCE1A1187D9}" type="slidenum">
              <a:rPr lang="ar-IQ" smtClean="0"/>
              <a:t>‹#›</a:t>
            </a:fld>
            <a:endParaRPr lang="ar-IQ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A6D519-7EEF-416F-BEBA-6C8CBC7BAF15}" type="datetimeFigureOut">
              <a:rPr lang="ar-IQ" smtClean="0"/>
              <a:t>24/09/1445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1722D5-EC8D-4C4C-9574-3DCE1A1187D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A6D519-7EEF-416F-BEBA-6C8CBC7BAF15}" type="datetimeFigureOut">
              <a:rPr lang="ar-IQ" smtClean="0"/>
              <a:t>24/09/1445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1722D5-EC8D-4C4C-9574-3DCE1A1187D9}" type="slidenum">
              <a:rPr lang="ar-IQ" smtClean="0"/>
              <a:t>‹#›</a:t>
            </a:fld>
            <a:endParaRPr lang="ar-IQ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4A6D519-7EEF-416F-BEBA-6C8CBC7BAF15}" type="datetimeFigureOut">
              <a:rPr lang="ar-IQ" smtClean="0"/>
              <a:t>24/09/1445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IQ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31722D5-EC8D-4C4C-9574-3DCE1A1187D9}" type="slidenum">
              <a:rPr lang="ar-IQ" smtClean="0"/>
              <a:t>‹#›</a:t>
            </a:fld>
            <a:endParaRPr lang="ar-IQ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95536" y="476672"/>
            <a:ext cx="8496944" cy="5162128"/>
          </a:xfrm>
        </p:spPr>
        <p:txBody>
          <a:bodyPr>
            <a:normAutofit lnSpcReduction="10000"/>
          </a:bodyPr>
          <a:lstStyle/>
          <a:p>
            <a:pPr algn="r"/>
            <a:r>
              <a:rPr lang="ar-IQ" sz="2400" dirty="0" smtClean="0">
                <a:cs typeface="+mj-cs"/>
              </a:rPr>
              <a:t>مران : </a:t>
            </a:r>
            <a:r>
              <a:rPr lang="en-US" sz="2400" dirty="0" smtClean="0">
                <a:cs typeface="+mj-cs"/>
              </a:rPr>
              <a:t>Torpedo grass</a:t>
            </a:r>
            <a:r>
              <a:rPr lang="ar-IQ" sz="2400" dirty="0" smtClean="0">
                <a:cs typeface="+mj-cs"/>
              </a:rPr>
              <a:t> الاسم العلمي: </a:t>
            </a:r>
            <a:r>
              <a:rPr lang="en-US" sz="2400" i="1" dirty="0" err="1" smtClean="0">
                <a:cs typeface="+mj-cs"/>
              </a:rPr>
              <a:t>Sanicum</a:t>
            </a:r>
            <a:r>
              <a:rPr lang="en-US" sz="2400" i="1" dirty="0" smtClean="0">
                <a:cs typeface="+mj-cs"/>
              </a:rPr>
              <a:t> </a:t>
            </a:r>
            <a:r>
              <a:rPr lang="en-US" sz="2400" i="1" dirty="0" err="1" smtClean="0">
                <a:cs typeface="+mj-cs"/>
              </a:rPr>
              <a:t>repens</a:t>
            </a:r>
            <a:r>
              <a:rPr lang="en-US" sz="2400" i="1" dirty="0" smtClean="0">
                <a:cs typeface="+mj-cs"/>
              </a:rPr>
              <a:t> </a:t>
            </a:r>
            <a:r>
              <a:rPr lang="en-US" sz="2400" dirty="0" smtClean="0">
                <a:cs typeface="+mj-cs"/>
              </a:rPr>
              <a:t>L.</a:t>
            </a:r>
            <a:endParaRPr lang="ar-IQ" sz="2400" dirty="0" smtClean="0">
              <a:cs typeface="+mj-cs"/>
            </a:endParaRPr>
          </a:p>
          <a:p>
            <a:pPr algn="r"/>
            <a:r>
              <a:rPr lang="ar-IQ" sz="2400" dirty="0" smtClean="0">
                <a:cs typeface="+mj-cs"/>
              </a:rPr>
              <a:t>وهو من الادغال صعبة المكافحة </a:t>
            </a:r>
          </a:p>
          <a:p>
            <a:pPr algn="r"/>
            <a:r>
              <a:rPr lang="ar-IQ" sz="2400" dirty="0" smtClean="0">
                <a:cs typeface="+mj-cs"/>
              </a:rPr>
              <a:t>تكافح بمبيد </a:t>
            </a:r>
            <a:r>
              <a:rPr lang="ar-IQ" sz="2400" dirty="0" err="1" smtClean="0">
                <a:cs typeface="+mj-cs"/>
              </a:rPr>
              <a:t>كلايفوسيت</a:t>
            </a:r>
            <a:endParaRPr lang="ar-IQ" sz="2400" dirty="0" smtClean="0">
              <a:cs typeface="+mj-cs"/>
            </a:endParaRPr>
          </a:p>
          <a:p>
            <a:pPr algn="r"/>
            <a:endParaRPr lang="ar-IQ" sz="2400" dirty="0">
              <a:cs typeface="+mj-cs"/>
            </a:endParaRPr>
          </a:p>
          <a:p>
            <a:pPr algn="r"/>
            <a:r>
              <a:rPr lang="ar-IQ" sz="2400" dirty="0" smtClean="0">
                <a:cs typeface="+mj-cs"/>
              </a:rPr>
              <a:t>الرغل: من الادغال المعمرة </a:t>
            </a:r>
          </a:p>
          <a:p>
            <a:pPr algn="r"/>
            <a:r>
              <a:rPr lang="ar-IQ" sz="2400" dirty="0" smtClean="0">
                <a:cs typeface="+mj-cs"/>
              </a:rPr>
              <a:t>الاسم العلمي : </a:t>
            </a:r>
            <a:r>
              <a:rPr lang="en-US" sz="2400" i="1" dirty="0" err="1" smtClean="0">
                <a:cs typeface="+mj-cs"/>
              </a:rPr>
              <a:t>Atraplx</a:t>
            </a:r>
            <a:r>
              <a:rPr lang="en-US" sz="2400" i="1" dirty="0" smtClean="0">
                <a:cs typeface="+mj-cs"/>
              </a:rPr>
              <a:t> spp.</a:t>
            </a:r>
            <a:endParaRPr lang="ar-IQ" sz="2400" i="1" dirty="0" smtClean="0">
              <a:cs typeface="+mj-cs"/>
            </a:endParaRPr>
          </a:p>
          <a:p>
            <a:pPr algn="r"/>
            <a:endParaRPr lang="ar-IQ" sz="2400" i="1" dirty="0" smtClean="0">
              <a:cs typeface="+mj-cs"/>
            </a:endParaRPr>
          </a:p>
          <a:p>
            <a:pPr algn="r"/>
            <a:r>
              <a:rPr lang="ar-IQ" sz="2400" dirty="0" smtClean="0">
                <a:cs typeface="+mj-cs"/>
              </a:rPr>
              <a:t>زند العروس: العائلة الخيمية </a:t>
            </a:r>
            <a:r>
              <a:rPr lang="en-US" sz="2400" dirty="0" err="1" smtClean="0">
                <a:cs typeface="+mj-cs"/>
              </a:rPr>
              <a:t>Umbelliferae</a:t>
            </a:r>
            <a:endParaRPr lang="en-US" sz="2400" dirty="0" smtClean="0">
              <a:cs typeface="+mj-cs"/>
            </a:endParaRPr>
          </a:p>
          <a:p>
            <a:pPr algn="r"/>
            <a:r>
              <a:rPr lang="ar-IQ" sz="2400" dirty="0" smtClean="0">
                <a:cs typeface="+mj-cs"/>
              </a:rPr>
              <a:t>الاسم الانكليزي: </a:t>
            </a:r>
            <a:r>
              <a:rPr lang="en-US" sz="2400" dirty="0" smtClean="0">
                <a:cs typeface="+mj-cs"/>
              </a:rPr>
              <a:t>Common Bishops</a:t>
            </a:r>
            <a:endParaRPr lang="ar-IQ" sz="2400" dirty="0" smtClean="0">
              <a:cs typeface="+mj-cs"/>
            </a:endParaRPr>
          </a:p>
          <a:p>
            <a:pPr algn="r"/>
            <a:r>
              <a:rPr lang="ar-IQ" sz="2400" dirty="0" smtClean="0">
                <a:cs typeface="+mj-cs"/>
              </a:rPr>
              <a:t>الاسم العلمي:  </a:t>
            </a:r>
            <a:r>
              <a:rPr lang="en-US" sz="2400" dirty="0" err="1" smtClean="0">
                <a:cs typeface="+mj-cs"/>
              </a:rPr>
              <a:t>Ammi</a:t>
            </a:r>
            <a:r>
              <a:rPr lang="en-US" sz="2400" dirty="0" smtClean="0">
                <a:cs typeface="+mj-cs"/>
              </a:rPr>
              <a:t> </a:t>
            </a:r>
            <a:r>
              <a:rPr lang="en-US" sz="2400" dirty="0" err="1" smtClean="0">
                <a:cs typeface="+mj-cs"/>
              </a:rPr>
              <a:t>anagus</a:t>
            </a:r>
            <a:endParaRPr lang="ar-IQ" sz="2400" dirty="0" smtClean="0">
              <a:cs typeface="+mj-cs"/>
            </a:endParaRPr>
          </a:p>
          <a:p>
            <a:pPr algn="r"/>
            <a:r>
              <a:rPr lang="ar-IQ" sz="2400" dirty="0" smtClean="0">
                <a:cs typeface="+mj-cs"/>
              </a:rPr>
              <a:t>دغل حولي يتكاثر بالبذور ويوجد بكثرة في الاراضي الزراعية والحدائق والبساتين والمناطق المتروكة وهو يسبب موت الحيوانات اذا تناولته بكميات كبيرة </a:t>
            </a:r>
            <a:endParaRPr lang="ar-IQ" sz="2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78117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r>
              <a:rPr lang="ar-IQ" sz="2400" dirty="0" err="1" smtClean="0">
                <a:cs typeface="+mj-cs"/>
              </a:rPr>
              <a:t>الحميض</a:t>
            </a:r>
            <a:r>
              <a:rPr lang="ar-IQ" sz="2400" dirty="0" smtClean="0">
                <a:cs typeface="+mj-cs"/>
              </a:rPr>
              <a:t>: الاسم الانكليزي : </a:t>
            </a:r>
            <a:r>
              <a:rPr lang="en-US" sz="2400" dirty="0" smtClean="0">
                <a:cs typeface="+mj-cs"/>
              </a:rPr>
              <a:t>curled dock</a:t>
            </a:r>
          </a:p>
          <a:p>
            <a:r>
              <a:rPr lang="ar-IQ" sz="2400" dirty="0" smtClean="0">
                <a:cs typeface="+mj-cs"/>
              </a:rPr>
              <a:t>الاسم العلمي : </a:t>
            </a:r>
            <a:r>
              <a:rPr lang="en-US" sz="2400" i="1" dirty="0" err="1" smtClean="0">
                <a:cs typeface="+mj-cs"/>
              </a:rPr>
              <a:t>Rumex</a:t>
            </a:r>
            <a:r>
              <a:rPr lang="en-US" sz="2400" i="1" dirty="0" smtClean="0">
                <a:cs typeface="+mj-cs"/>
              </a:rPr>
              <a:t> </a:t>
            </a:r>
            <a:r>
              <a:rPr lang="en-US" sz="2400" i="1" dirty="0" err="1" smtClean="0">
                <a:cs typeface="+mj-cs"/>
              </a:rPr>
              <a:t>crispus</a:t>
            </a:r>
            <a:r>
              <a:rPr lang="en-US" sz="2400" i="1" dirty="0" smtClean="0">
                <a:cs typeface="+mj-cs"/>
              </a:rPr>
              <a:t> </a:t>
            </a:r>
            <a:r>
              <a:rPr lang="en-US" sz="2400" dirty="0" smtClean="0">
                <a:cs typeface="+mj-cs"/>
              </a:rPr>
              <a:t>L.</a:t>
            </a:r>
            <a:endParaRPr lang="ar-IQ" sz="2400" dirty="0" smtClean="0">
              <a:cs typeface="+mj-cs"/>
            </a:endParaRPr>
          </a:p>
          <a:p>
            <a:r>
              <a:rPr lang="ar-IQ" sz="2400" dirty="0" smtClean="0">
                <a:cs typeface="+mj-cs"/>
              </a:rPr>
              <a:t>يكافح بمبيد ترفلان.</a:t>
            </a:r>
          </a:p>
          <a:p>
            <a:endParaRPr lang="ar-IQ" sz="2400" dirty="0">
              <a:cs typeface="+mj-cs"/>
            </a:endParaRPr>
          </a:p>
          <a:p>
            <a:r>
              <a:rPr lang="ar-IQ" sz="2400" dirty="0" smtClean="0">
                <a:cs typeface="+mj-cs"/>
              </a:rPr>
              <a:t>الكسوب الارجواني: </a:t>
            </a:r>
            <a:br>
              <a:rPr lang="ar-IQ" sz="2400" dirty="0" smtClean="0">
                <a:cs typeface="+mj-cs"/>
              </a:rPr>
            </a:br>
            <a:r>
              <a:rPr lang="ar-IQ" sz="2400" dirty="0" smtClean="0">
                <a:cs typeface="+mj-cs"/>
              </a:rPr>
              <a:t>الاسم الانكليزي :</a:t>
            </a:r>
            <a:r>
              <a:rPr lang="en-US" sz="2400" dirty="0" smtClean="0">
                <a:cs typeface="+mj-cs"/>
              </a:rPr>
              <a:t>Iberian star thistle</a:t>
            </a:r>
            <a:endParaRPr lang="ar-IQ" sz="2400" dirty="0" smtClean="0">
              <a:cs typeface="+mj-cs"/>
            </a:endParaRPr>
          </a:p>
          <a:p>
            <a:r>
              <a:rPr lang="ar-IQ" sz="2400" dirty="0" smtClean="0">
                <a:cs typeface="+mj-cs"/>
              </a:rPr>
              <a:t>الاسم العلمي : </a:t>
            </a:r>
            <a:r>
              <a:rPr lang="en-US" sz="2400" i="1" dirty="0" err="1" smtClean="0">
                <a:cs typeface="+mj-cs"/>
              </a:rPr>
              <a:t>Centaurea</a:t>
            </a:r>
            <a:r>
              <a:rPr lang="en-US" sz="2400" i="1" dirty="0" smtClean="0">
                <a:cs typeface="+mj-cs"/>
              </a:rPr>
              <a:t> </a:t>
            </a:r>
            <a:r>
              <a:rPr lang="en-US" sz="2400" i="1" dirty="0" err="1" smtClean="0">
                <a:cs typeface="+mj-cs"/>
              </a:rPr>
              <a:t>iberica</a:t>
            </a:r>
            <a:r>
              <a:rPr lang="en-US" sz="2400" i="1" dirty="0" smtClean="0">
                <a:cs typeface="+mj-cs"/>
              </a:rPr>
              <a:t> </a:t>
            </a:r>
            <a:r>
              <a:rPr lang="en-US" sz="2400" dirty="0" smtClean="0">
                <a:cs typeface="+mj-cs"/>
              </a:rPr>
              <a:t>L.</a:t>
            </a:r>
          </a:p>
          <a:p>
            <a:r>
              <a:rPr lang="ar-IQ" sz="2400" dirty="0" smtClean="0">
                <a:cs typeface="+mj-cs"/>
              </a:rPr>
              <a:t>العائلة المركبة : </a:t>
            </a:r>
            <a:r>
              <a:rPr lang="en-US" sz="2400" dirty="0" err="1" smtClean="0">
                <a:cs typeface="+mj-cs"/>
              </a:rPr>
              <a:t>Compositae</a:t>
            </a:r>
            <a:endParaRPr lang="ar-IQ" sz="2400" dirty="0" smtClean="0">
              <a:cs typeface="+mj-cs"/>
            </a:endParaRPr>
          </a:p>
          <a:p>
            <a:r>
              <a:rPr lang="ar-IQ" sz="2400" dirty="0" smtClean="0">
                <a:cs typeface="+mj-cs"/>
              </a:rPr>
              <a:t>من الادغال المحولة التي تتكاثر بالبذور والنبات يكون قائم </a:t>
            </a:r>
            <a:r>
              <a:rPr lang="ar-IQ" sz="2400" dirty="0" err="1" smtClean="0">
                <a:cs typeface="+mj-cs"/>
              </a:rPr>
              <a:t>اوراقة</a:t>
            </a:r>
            <a:r>
              <a:rPr lang="ar-IQ" sz="2400" dirty="0" smtClean="0">
                <a:cs typeface="+mj-cs"/>
              </a:rPr>
              <a:t> صغيرة والاوراق قرصية محمولة على طول النبات وهي ارجوانية اللون ذات اشواك كبيرة ومحاطة بالزهرة ويعتبر من الادغال صعبة المكافحة</a:t>
            </a:r>
          </a:p>
          <a:p>
            <a:r>
              <a:rPr lang="ar-IQ" sz="2400" dirty="0" smtClean="0">
                <a:cs typeface="+mj-cs"/>
              </a:rPr>
              <a:t>يكافح بمبيد </a:t>
            </a:r>
            <a:r>
              <a:rPr lang="ar-IQ" sz="2400" dirty="0" err="1" smtClean="0">
                <a:cs typeface="+mj-cs"/>
              </a:rPr>
              <a:t>كلايفوسيت</a:t>
            </a:r>
            <a:endParaRPr lang="ar-IQ" sz="2400" dirty="0" smtClean="0">
              <a:cs typeface="+mj-cs"/>
            </a:endParaRPr>
          </a:p>
          <a:p>
            <a:endParaRPr lang="ar-IQ" sz="2400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17036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r>
              <a:rPr lang="ar-IQ" sz="2400" b="1" dirty="0" err="1" smtClean="0">
                <a:cs typeface="+mj-cs"/>
              </a:rPr>
              <a:t>السليجة</a:t>
            </a:r>
            <a:r>
              <a:rPr lang="ar-IQ" sz="2400" b="1" dirty="0" smtClean="0">
                <a:cs typeface="+mj-cs"/>
              </a:rPr>
              <a:t>: العائلة </a:t>
            </a:r>
            <a:r>
              <a:rPr lang="ar-IQ" sz="2400" b="1" dirty="0" err="1" smtClean="0">
                <a:cs typeface="+mj-cs"/>
              </a:rPr>
              <a:t>الرمرامية</a:t>
            </a:r>
            <a:r>
              <a:rPr lang="ar-IQ" sz="2400" b="1" dirty="0" smtClean="0">
                <a:cs typeface="+mj-cs"/>
              </a:rPr>
              <a:t> </a:t>
            </a:r>
            <a:r>
              <a:rPr lang="en-US" sz="2400" b="1" dirty="0" err="1" smtClean="0">
                <a:cs typeface="+mj-cs"/>
              </a:rPr>
              <a:t>chenopodieace</a:t>
            </a:r>
            <a:endParaRPr lang="ar-IQ" sz="2400" b="1" dirty="0" smtClean="0">
              <a:cs typeface="+mj-cs"/>
            </a:endParaRPr>
          </a:p>
          <a:p>
            <a:r>
              <a:rPr lang="ar-IQ" sz="2400" b="1" dirty="0" smtClean="0">
                <a:cs typeface="+mj-cs"/>
              </a:rPr>
              <a:t>الاسم الانكليزي : </a:t>
            </a:r>
            <a:r>
              <a:rPr lang="en-US" sz="2400" b="1" dirty="0" smtClean="0">
                <a:cs typeface="+mj-cs"/>
              </a:rPr>
              <a:t>wild beets</a:t>
            </a:r>
            <a:endParaRPr lang="en-US" sz="2400" b="1" dirty="0">
              <a:cs typeface="+mj-cs"/>
            </a:endParaRPr>
          </a:p>
          <a:p>
            <a:r>
              <a:rPr lang="ar-IQ" sz="2400" b="1" dirty="0" smtClean="0">
                <a:cs typeface="+mj-cs"/>
              </a:rPr>
              <a:t>الاسم العلمي: </a:t>
            </a:r>
            <a:r>
              <a:rPr lang="en-US" sz="2400" b="1" dirty="0" smtClean="0">
                <a:cs typeface="+mj-cs"/>
              </a:rPr>
              <a:t>Beta vulgaris</a:t>
            </a:r>
            <a:endParaRPr lang="ar-IQ" sz="2400" b="1" dirty="0" smtClean="0">
              <a:cs typeface="+mj-cs"/>
            </a:endParaRPr>
          </a:p>
          <a:p>
            <a:r>
              <a:rPr lang="ar-IQ" sz="2400" b="1" dirty="0" smtClean="0">
                <a:cs typeface="+mj-cs"/>
              </a:rPr>
              <a:t>دغل حولي يتكاثر بالبذور الساق قائمة الاوراق متبادلة على الساق والازهار عنقودية والبذور تكون صغيرة الحجم عدد البذور 1600 للنبات</a:t>
            </a:r>
          </a:p>
          <a:p>
            <a:r>
              <a:rPr lang="ar-IQ" sz="2400" b="1" dirty="0" smtClean="0">
                <a:cs typeface="+mj-cs"/>
              </a:rPr>
              <a:t>يكافح بمبيد ترفلان.</a:t>
            </a:r>
            <a:endParaRPr lang="ar-IQ" sz="2400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401388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</TotalTime>
  <Words>127</Words>
  <Application>Microsoft Office PowerPoint</Application>
  <PresentationFormat>عرض على الشاشة (3:4)‏</PresentationFormat>
  <Paragraphs>25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انقلاب</vt:lpstr>
      <vt:lpstr>عرض تقديمي في PowerPoint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mohammed</dc:creator>
  <cp:lastModifiedBy>mohammed</cp:lastModifiedBy>
  <cp:revision>14</cp:revision>
  <dcterms:created xsi:type="dcterms:W3CDTF">2024-04-02T05:01:52Z</dcterms:created>
  <dcterms:modified xsi:type="dcterms:W3CDTF">2024-04-02T05:17:52Z</dcterms:modified>
</cp:coreProperties>
</file>